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8"/>
  </p:notesMasterIdLst>
  <p:sldIdLst>
    <p:sldId id="276" r:id="rId3"/>
    <p:sldId id="278" r:id="rId4"/>
    <p:sldId id="284" r:id="rId5"/>
    <p:sldId id="282" r:id="rId6"/>
    <p:sldId id="260" r:id="rId7"/>
    <p:sldId id="269" r:id="rId8"/>
    <p:sldId id="296" r:id="rId9"/>
    <p:sldId id="270" r:id="rId10"/>
    <p:sldId id="320" r:id="rId11"/>
    <p:sldId id="321" r:id="rId12"/>
    <p:sldId id="324" r:id="rId13"/>
    <p:sldId id="325" r:id="rId14"/>
    <p:sldId id="323" r:id="rId15"/>
    <p:sldId id="326" r:id="rId16"/>
    <p:sldId id="350" r:id="rId17"/>
    <p:sldId id="351" r:id="rId18"/>
    <p:sldId id="330" r:id="rId19"/>
    <p:sldId id="331" r:id="rId20"/>
    <p:sldId id="332" r:id="rId21"/>
    <p:sldId id="352" r:id="rId22"/>
    <p:sldId id="333" r:id="rId23"/>
    <p:sldId id="334" r:id="rId24"/>
    <p:sldId id="337" r:id="rId25"/>
    <p:sldId id="336" r:id="rId26"/>
    <p:sldId id="340" r:id="rId27"/>
    <p:sldId id="338" r:id="rId28"/>
    <p:sldId id="339" r:id="rId29"/>
    <p:sldId id="353" r:id="rId30"/>
    <p:sldId id="274" r:id="rId31"/>
    <p:sldId id="342" r:id="rId32"/>
    <p:sldId id="298" r:id="rId33"/>
    <p:sldId id="343" r:id="rId34"/>
    <p:sldId id="267" r:id="rId35"/>
    <p:sldId id="344" r:id="rId36"/>
    <p:sldId id="345" r:id="rId37"/>
    <p:sldId id="346" r:id="rId38"/>
    <p:sldId id="347" r:id="rId39"/>
    <p:sldId id="348" r:id="rId40"/>
    <p:sldId id="349" r:id="rId41"/>
    <p:sldId id="308" r:id="rId42"/>
    <p:sldId id="309" r:id="rId43"/>
    <p:sldId id="310" r:id="rId44"/>
    <p:sldId id="311" r:id="rId45"/>
    <p:sldId id="354" r:id="rId46"/>
    <p:sldId id="355" r:id="rId47"/>
    <p:sldId id="365" r:id="rId48"/>
    <p:sldId id="356" r:id="rId49"/>
    <p:sldId id="357" r:id="rId50"/>
    <p:sldId id="358" r:id="rId51"/>
    <p:sldId id="359" r:id="rId52"/>
    <p:sldId id="361" r:id="rId53"/>
    <p:sldId id="362" r:id="rId54"/>
    <p:sldId id="363" r:id="rId55"/>
    <p:sldId id="364" r:id="rId56"/>
    <p:sldId id="28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13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5D4F8-4C53-404A-810F-299F9187D672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53BC5-E969-4CB0-910A-17B39827E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54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6DCC-8B8B-4C3D-A722-CF6CA05BC6B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003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A5A3-1165-45A1-9234-BBF0175C426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DEA-4D4F-4F84-92E3-E6A23FC31888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A5A3-1165-45A1-9234-BBF0175C426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DEA-4D4F-4F84-92E3-E6A23FC31888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A5A3-1165-45A1-9234-BBF0175C426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DEA-4D4F-4F84-92E3-E6A23FC31888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A5A3-1165-45A1-9234-BBF0175C426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DEA-4D4F-4F84-92E3-E6A23FC31888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A5A3-1165-45A1-9234-BBF0175C426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DEA-4D4F-4F84-92E3-E6A23FC31888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A5A3-1165-45A1-9234-BBF0175C426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DEA-4D4F-4F84-92E3-E6A23FC31888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A5A3-1165-45A1-9234-BBF0175C426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DEA-4D4F-4F84-92E3-E6A23FC31888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A5A3-1165-45A1-9234-BBF0175C426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DEA-4D4F-4F84-92E3-E6A23FC31888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A5A3-1165-45A1-9234-BBF0175C426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DEA-4D4F-4F84-92E3-E6A23FC31888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A5A3-1165-45A1-9234-BBF0175C426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DEA-4D4F-4F84-92E3-E6A23FC31888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A5A3-1165-45A1-9234-BBF0175C426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DEA-4D4F-4F84-92E3-E6A23FC31888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A5A3-1165-45A1-9234-BBF0175C426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0DEA-4D4F-4F84-92E3-E6A23FC31888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4-5548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7122" y="-24"/>
            <a:ext cx="9086877" cy="6815158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43240" y="642918"/>
            <a:ext cx="5214974" cy="1143008"/>
          </a:xfrm>
        </p:spPr>
        <p:txBody>
          <a:bodyPr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4800" dirty="0" smtClean="0">
                <a:cs typeface="B Titr" pitchFamily="2" charset="-78"/>
              </a:rPr>
              <a:t>رئیس محترم اداره دانشجویی وفناوری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643042" y="4214818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پرواسی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11266" name="Picture 2" descr="E:\همکاران\پرواسی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32" y="-24"/>
            <a:ext cx="2735481" cy="3654434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="" xmlns:p14="http://schemas.microsoft.com/office/powerpoint/2010/main" val="10341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3108" y="1643050"/>
            <a:ext cx="6715172" cy="114300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4800" dirty="0" smtClean="0">
                <a:cs typeface="B Titr" pitchFamily="2" charset="-78"/>
              </a:rPr>
              <a:t>مسئول محترم امور دانشجویی 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14876" y="3857628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14348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حسینی 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15362" name="Picture 2" descr="E:\همکاران\حسینی ارشد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44182" y="92528"/>
            <a:ext cx="2197618" cy="2971779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86116" y="1500174"/>
            <a:ext cx="6072230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400" dirty="0" smtClean="0">
                <a:cs typeface="B Titr" pitchFamily="2" charset="-78"/>
              </a:rPr>
              <a:t>مسئول محترم اداره فرهنگی</a:t>
            </a:r>
            <a:endParaRPr lang="en-US" sz="44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00562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85852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جغتایی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2161528" cy="2928934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3042" y="1428736"/>
            <a:ext cx="6715172" cy="114300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4800" dirty="0" smtClean="0">
                <a:cs typeface="B Titr" pitchFamily="2" charset="-78"/>
              </a:rPr>
              <a:t>مسئول محترم امور فرهنگی 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14876" y="3857628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14348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صانعی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15362" name="Picture 2" descr="E:\همکاران\حسینی ارشد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-1" y="92528"/>
            <a:ext cx="2285984" cy="2971779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71670" y="2000240"/>
            <a:ext cx="6858048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400" dirty="0" smtClean="0">
                <a:cs typeface="B Titr" pitchFamily="2" charset="-78"/>
              </a:rPr>
              <a:t>مسئول محترم امور رفاهی و تغذیه </a:t>
            </a:r>
            <a:endParaRPr lang="en-US" sz="44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جناب آقای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571604" y="3214686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عزتی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5122" name="Picture 2" descr="E:\همکاران\ابوالقاسم عزتی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2071670" cy="2737000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1802" y="2071678"/>
            <a:ext cx="7215238" cy="1214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000" dirty="0" smtClean="0">
                <a:cs typeface="B Titr" pitchFamily="2" charset="-78"/>
              </a:rPr>
              <a:t>همکار محترم سلف سرویس 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000100" y="4714884"/>
            <a:ext cx="392909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6600" dirty="0" smtClean="0">
                <a:cs typeface="B Titr" pitchFamily="2" charset="-78"/>
              </a:rPr>
              <a:t>خسروجردی</a:t>
            </a:r>
            <a:endParaRPr lang="en-US" sz="7200" dirty="0">
              <a:cs typeface="B Titr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7" y="87812"/>
            <a:ext cx="2161088" cy="3030491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="" xmlns:p14="http://schemas.microsoft.com/office/powerpoint/2010/main" val="10728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1802" y="2071678"/>
            <a:ext cx="7215238" cy="1214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000" dirty="0" smtClean="0">
                <a:cs typeface="B Titr" pitchFamily="2" charset="-78"/>
              </a:rPr>
              <a:t>همکار محترم سلف سرویس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85786" y="4500570"/>
            <a:ext cx="392909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6600" dirty="0" smtClean="0">
                <a:cs typeface="B Titr" pitchFamily="2" charset="-78"/>
              </a:rPr>
              <a:t>رشیدی</a:t>
            </a:r>
            <a:endParaRPr lang="en-US" sz="6600" dirty="0">
              <a:cs typeface="B Titr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47" y="210117"/>
            <a:ext cx="1919406" cy="2785881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="" xmlns:p14="http://schemas.microsoft.com/office/powerpoint/2010/main" val="25376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1802" y="2071678"/>
            <a:ext cx="7215238" cy="1214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000" dirty="0" smtClean="0">
                <a:cs typeface="B Titr" pitchFamily="2" charset="-78"/>
              </a:rPr>
              <a:t>سرپرست محترم خوابگاه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71702" y="3357562"/>
            <a:ext cx="292892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7200" dirty="0" smtClean="0">
                <a:cs typeface="B Titr" pitchFamily="2" charset="-78"/>
              </a:rPr>
              <a:t>باقری</a:t>
            </a:r>
            <a:endParaRPr lang="en-US" sz="7200" dirty="0">
              <a:cs typeface="B Titr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34" y="210117"/>
            <a:ext cx="2142033" cy="2785881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="" xmlns:p14="http://schemas.microsoft.com/office/powerpoint/2010/main" val="29263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1802" y="2071678"/>
            <a:ext cx="7215238" cy="1214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000" dirty="0" smtClean="0">
                <a:cs typeface="B Titr" pitchFamily="2" charset="-78"/>
              </a:rPr>
              <a:t>سرپرست محترم خوابگاه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67544" y="3357562"/>
            <a:ext cx="4533084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7200" dirty="0" smtClean="0">
                <a:cs typeface="B Titr" pitchFamily="2" charset="-78"/>
              </a:rPr>
              <a:t>بلاش آبادی</a:t>
            </a:r>
            <a:endParaRPr lang="en-US" sz="7200" dirty="0">
              <a:cs typeface="B Titr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34" y="87812"/>
            <a:ext cx="2142033" cy="3030491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="" xmlns:p14="http://schemas.microsoft.com/office/powerpoint/2010/main" val="42293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0364" y="1714488"/>
            <a:ext cx="6357982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800" dirty="0" smtClean="0">
                <a:cs typeface="B Titr" pitchFamily="2" charset="-78"/>
              </a:rPr>
              <a:t>سرپرست محترم خوابگاه 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85852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حسینی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15362" name="Picture 2" descr="E:\همکاران\حسینی ارشد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flipH="1">
            <a:off x="0" y="0"/>
            <a:ext cx="2213334" cy="2714620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grafic\66669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r="8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026" y="285728"/>
            <a:ext cx="4257676" cy="1296974"/>
          </a:xfrm>
        </p:spPr>
        <p:txBody>
          <a:bodyPr>
            <a:noAutofit/>
          </a:bodyPr>
          <a:lstStyle/>
          <a:p>
            <a:pPr rtl="1"/>
            <a:r>
              <a:rPr lang="fa-IR" sz="9600" dirty="0" smtClean="0">
                <a:solidFill>
                  <a:schemeClr val="bg1"/>
                </a:solidFill>
                <a:cs typeface="B Titr" pitchFamily="2" charset="-78"/>
              </a:rPr>
              <a:t>30 مین</a:t>
            </a:r>
            <a:endParaRPr lang="en-US" sz="96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1514" y="2274902"/>
            <a:ext cx="6829444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9600" dirty="0" smtClean="0">
                <a:solidFill>
                  <a:srgbClr val="FFFF00"/>
                </a:solidFill>
                <a:cs typeface="B Titr" pitchFamily="2" charset="-78"/>
              </a:rPr>
              <a:t>جلسه توجیهی</a:t>
            </a:r>
            <a:endParaRPr lang="en-US" sz="9600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57222" y="4500570"/>
            <a:ext cx="9929882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000" dirty="0" smtClean="0">
                <a:solidFill>
                  <a:srgbClr val="FFFF00"/>
                </a:solidFill>
                <a:cs typeface="B Titr" pitchFamily="2" charset="-78"/>
              </a:rPr>
              <a:t>دانشجویان جدید الورود</a:t>
            </a:r>
            <a:endParaRPr lang="en-US" sz="8000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1736" y="1543735"/>
            <a:ext cx="6856908" cy="114300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4800" dirty="0" smtClean="0">
                <a:cs typeface="B Titr" pitchFamily="2" charset="-78"/>
              </a:rPr>
              <a:t>  </a:t>
            </a:r>
            <a:r>
              <a:rPr lang="fa-IR" sz="4000" dirty="0" smtClean="0">
                <a:cs typeface="B Titr" pitchFamily="2" charset="-78"/>
              </a:rPr>
              <a:t>همکار محترم خدمات خوابگاهی 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جناب آقای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85852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نصیری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1" y="1"/>
            <a:ext cx="2318789" cy="3214686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="" xmlns:p14="http://schemas.microsoft.com/office/powerpoint/2010/main" val="36814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3042" y="402701"/>
            <a:ext cx="5214974" cy="1143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4800" dirty="0" smtClean="0">
                <a:cs typeface="B Titr" pitchFamily="2" charset="-78"/>
              </a:rPr>
              <a:t>همکاران بخش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94145" y="1412625"/>
            <a:ext cx="6912768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آموزشی</a:t>
            </a:r>
          </a:p>
          <a:p>
            <a:pPr marL="0" indent="0" algn="ctr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 و </a:t>
            </a:r>
          </a:p>
          <a:p>
            <a:pPr marL="0" indent="0" algn="ctr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پژوهشی</a:t>
            </a:r>
            <a:endParaRPr lang="en-US" sz="9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7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2034" y="821525"/>
            <a:ext cx="6514538" cy="11430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4800" dirty="0" smtClean="0">
                <a:cs typeface="B Titr" pitchFamily="2" charset="-78"/>
              </a:rPr>
              <a:t>معاونت محترم آموزشی</a:t>
            </a:r>
          </a:p>
          <a:p>
            <a:pPr marL="0" indent="0" algn="ctr">
              <a:buNone/>
            </a:pPr>
            <a:r>
              <a:rPr lang="fa-IR" sz="4800" dirty="0" smtClean="0">
                <a:cs typeface="B Titr" pitchFamily="2" charset="-78"/>
              </a:rPr>
              <a:t> و پژوهشی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85852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قربانی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8194" name="Picture 2" descr="E:\همکاران\قربانی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" y="1"/>
            <a:ext cx="2361424" cy="3286124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0298" y="2143116"/>
            <a:ext cx="6429388" cy="1214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3600" dirty="0" smtClean="0">
                <a:cs typeface="B Titr" pitchFamily="2" charset="-78"/>
              </a:rPr>
              <a:t>مسئول  محترم آموزش در</a:t>
            </a:r>
          </a:p>
          <a:p>
            <a:pPr marL="0" indent="0" algn="ctr">
              <a:buNone/>
            </a:pPr>
            <a:r>
              <a:rPr lang="fa-IR" sz="3600" dirty="0" smtClean="0">
                <a:cs typeface="B Titr" pitchFamily="2" charset="-78"/>
              </a:rPr>
              <a:t>امور کلاس ها 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85852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اصغری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13314" name="Picture 2" descr="E:\همکاران\راضیه اصغری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1407" y="-8570"/>
            <a:ext cx="2161088" cy="3223256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7324" y="2143116"/>
            <a:ext cx="7286676" cy="1143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4000" dirty="0" smtClean="0">
                <a:cs typeface="B Titr" pitchFamily="2" charset="-78"/>
              </a:rPr>
              <a:t>مسئول  محترم آموزش در</a:t>
            </a:r>
          </a:p>
          <a:p>
            <a:pPr marL="0" indent="0" algn="ctr">
              <a:buNone/>
            </a:pPr>
            <a:r>
              <a:rPr lang="fa-IR" sz="4000" dirty="0" smtClean="0">
                <a:cs typeface="B Titr" pitchFamily="2" charset="-78"/>
              </a:rPr>
              <a:t>امور کلاس ها 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85852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قاسمی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12290" name="Picture 2" descr="E:\همکاران\لیلا قاسمی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flipH="1">
            <a:off x="0" y="0"/>
            <a:ext cx="2357422" cy="3071810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8828" y="1500174"/>
            <a:ext cx="6715172" cy="1143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4400" dirty="0" smtClean="0">
                <a:cs typeface="B Titr" pitchFamily="2" charset="-78"/>
              </a:rPr>
              <a:t>مسئول محترم امور رایانه </a:t>
            </a:r>
          </a:p>
          <a:p>
            <a:pPr marL="0" indent="0" algn="ctr">
              <a:buNone/>
            </a:pPr>
            <a:r>
              <a:rPr lang="fa-IR" sz="4400" dirty="0" smtClean="0">
                <a:cs typeface="B Titr" pitchFamily="2" charset="-78"/>
              </a:rPr>
              <a:t>و آموزش</a:t>
            </a:r>
            <a:endParaRPr lang="en-US" sz="44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14876" y="3857628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85852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داوری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15362" name="Picture 2" descr="E:\همکاران\حسینی ارشد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-1" y="69669"/>
            <a:ext cx="2285984" cy="3017498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5984" y="1428736"/>
            <a:ext cx="6715172" cy="1143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4400" dirty="0" smtClean="0">
                <a:cs typeface="B Titr" pitchFamily="2" charset="-78"/>
              </a:rPr>
              <a:t>مسئول محترم امور رایانه و آموزش</a:t>
            </a:r>
            <a:endParaRPr lang="en-US" sz="44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14876" y="3857628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14348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هوشمند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15362" name="Picture 2" descr="E:\همکاران\حسینی ارشد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44182" y="148222"/>
            <a:ext cx="2197618" cy="2860391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3108" y="1571612"/>
            <a:ext cx="6715172" cy="114300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4000" dirty="0" smtClean="0">
                <a:cs typeface="B Titr" pitchFamily="2" charset="-78"/>
              </a:rPr>
              <a:t>مسئول محترم آموزش </a:t>
            </a:r>
          </a:p>
          <a:p>
            <a:pPr marL="0" indent="0" algn="ctr" rtl="1">
              <a:buNone/>
            </a:pPr>
            <a:r>
              <a:rPr lang="fa-IR" sz="4000" dirty="0" smtClean="0">
                <a:cs typeface="B Titr" pitchFamily="2" charset="-78"/>
              </a:rPr>
              <a:t>و امور فارغ التحصیلان 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14876" y="3857628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14348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رضایی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15362" name="Picture 2" descr="E:\همکاران\حسینی ارشد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84275" y="167544"/>
            <a:ext cx="2117432" cy="2821747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14678" y="1428736"/>
            <a:ext cx="5143536" cy="114300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4800" dirty="0" smtClean="0">
                <a:cs typeface="B Titr" pitchFamily="2" charset="-78"/>
              </a:rPr>
              <a:t>مسئول محترم سایت 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14876" y="3857628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14348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نوری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15362" name="Picture 2" descr="E:\همکاران\حسینی ارشد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-1" y="88046"/>
            <a:ext cx="2285984" cy="2980743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28926" y="1571612"/>
            <a:ext cx="5429288" cy="1143008"/>
          </a:xfrm>
        </p:spPr>
        <p:txBody>
          <a:bodyPr>
            <a:noAutofit/>
          </a:bodyPr>
          <a:lstStyle/>
          <a:p>
            <a:pPr marL="400050" lvl="1" indent="0" algn="r">
              <a:buNone/>
            </a:pPr>
            <a:r>
              <a:rPr lang="fa-IR" sz="4000" dirty="0" smtClean="0">
                <a:cs typeface="B Titr" pitchFamily="2" charset="-78"/>
              </a:rPr>
              <a:t>مسئول محترم کتابخانه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85852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طبسی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14338" name="Picture 2" descr="E:\همکاران\انسیه سادات طبسی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2283733" cy="2932112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657600" y="0"/>
            <a:ext cx="13337540" cy="81073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90600"/>
            <a:ext cx="2362200" cy="1173162"/>
          </a:xfrm>
        </p:spPr>
        <p:txBody>
          <a:bodyPr>
            <a:normAutofit/>
          </a:bodyPr>
          <a:lstStyle/>
          <a:p>
            <a:r>
              <a:rPr lang="fa-IR" sz="4000" dirty="0" smtClean="0">
                <a:cs typeface="B Titr" pitchFamily="2" charset="-78"/>
              </a:rPr>
              <a:t>به 30مین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" y="1066800"/>
            <a:ext cx="23622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000" dirty="0" smtClean="0">
                <a:cs typeface="B Titr" pitchFamily="2" charset="-78"/>
              </a:rPr>
              <a:t>جلسه توجیهی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71800" y="2819400"/>
            <a:ext cx="23622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800" dirty="0" smtClean="0">
                <a:cs typeface="B Titr" pitchFamily="2" charset="-78"/>
              </a:rPr>
              <a:t>دانشجویان </a:t>
            </a:r>
          </a:p>
          <a:p>
            <a:r>
              <a:rPr lang="fa-IR" sz="2800" dirty="0" smtClean="0">
                <a:cs typeface="B Titr" pitchFamily="2" charset="-78"/>
              </a:rPr>
              <a:t>جدید الورود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19200" y="2819400"/>
            <a:ext cx="23622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000" dirty="0" smtClean="0">
                <a:cs typeface="B Titr" pitchFamily="2" charset="-78"/>
              </a:rPr>
              <a:t>خوش </a:t>
            </a:r>
          </a:p>
          <a:p>
            <a:r>
              <a:rPr lang="fa-IR" sz="4000" dirty="0" smtClean="0">
                <a:cs typeface="B Titr" pitchFamily="2" charset="-78"/>
              </a:rPr>
              <a:t>آمدید</a:t>
            </a:r>
            <a:endParaRPr lang="en-US" sz="4000" dirty="0">
              <a:cs typeface="B Titr" pitchFamily="2" charset="-78"/>
            </a:endParaRPr>
          </a:p>
        </p:txBody>
      </p:sp>
    </p:spTree>
    <p:extLst/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3042" y="402701"/>
            <a:ext cx="5214974" cy="1143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4800" dirty="0" smtClean="0">
                <a:cs typeface="B Titr" pitchFamily="2" charset="-78"/>
              </a:rPr>
              <a:t>همکاران بخش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94145" y="1412625"/>
            <a:ext cx="6912768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اداری</a:t>
            </a:r>
          </a:p>
          <a:p>
            <a:pPr marL="0" indent="0" algn="ctr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 و </a:t>
            </a:r>
          </a:p>
          <a:p>
            <a:pPr marL="0" indent="0" algn="ctr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مالی</a:t>
            </a:r>
            <a:endParaRPr lang="en-US" sz="9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2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3042" y="1428736"/>
            <a:ext cx="6715172" cy="114300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4800" dirty="0" smtClean="0">
                <a:cs typeface="B Titr" pitchFamily="2" charset="-78"/>
              </a:rPr>
              <a:t>معاونت محترم اداری و مالی 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14876" y="3857628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جناب آقای 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14348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8800" dirty="0" smtClean="0">
                <a:cs typeface="B Titr" pitchFamily="2" charset="-78"/>
              </a:rPr>
              <a:t>اردکانی</a:t>
            </a:r>
            <a:r>
              <a:rPr lang="fa-IR" sz="9600" dirty="0" smtClean="0">
                <a:cs typeface="B Titr" pitchFamily="2" charset="-78"/>
              </a:rPr>
              <a:t> </a:t>
            </a:r>
            <a:endParaRPr lang="en-US" sz="9600" dirty="0">
              <a:cs typeface="B Titr" pitchFamily="2" charset="-78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1736" y="1714488"/>
            <a:ext cx="6572264" cy="114300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4000" dirty="0" smtClean="0">
                <a:cs typeface="B Titr" pitchFamily="2" charset="-78"/>
              </a:rPr>
              <a:t>رئیس</a:t>
            </a:r>
            <a:r>
              <a:rPr lang="en-US" sz="4000" dirty="0" smtClean="0">
                <a:cs typeface="B Titr" pitchFamily="2" charset="-78"/>
              </a:rPr>
              <a:t> </a:t>
            </a:r>
            <a:r>
              <a:rPr lang="fa-IR" sz="4000" dirty="0" smtClean="0">
                <a:cs typeface="B Titr" pitchFamily="2" charset="-78"/>
              </a:rPr>
              <a:t> محترم  اداره </a:t>
            </a:r>
          </a:p>
          <a:p>
            <a:pPr marL="0" indent="0" algn="ctr" rtl="1">
              <a:buNone/>
            </a:pPr>
            <a:r>
              <a:rPr lang="fa-IR" sz="4000" dirty="0" smtClean="0">
                <a:cs typeface="B Titr" pitchFamily="2" charset="-78"/>
              </a:rPr>
              <a:t>امور اداری و پشتیبانی</a:t>
            </a:r>
            <a:r>
              <a:rPr lang="fa-IR" sz="4800" dirty="0" smtClean="0">
                <a:cs typeface="B Titr" pitchFamily="2" charset="-78"/>
              </a:rPr>
              <a:t> 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جناب آقای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14348" y="4143380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5400" dirty="0" smtClean="0">
                <a:cs typeface="B Titr" pitchFamily="2" charset="-78"/>
              </a:rPr>
              <a:t>هدایت پناه </a:t>
            </a:r>
            <a:endParaRPr lang="en-US" sz="5400" dirty="0">
              <a:cs typeface="B Titr" pitchFamily="2" charset="-78"/>
            </a:endParaRPr>
          </a:p>
        </p:txBody>
      </p:sp>
      <p:pic>
        <p:nvPicPr>
          <p:cNvPr id="1026" name="Picture 2" descr="C:\Users\admin\Desktop\آقای دارینی\فایل همکاران\تصویر همکاران.91\Hamkaran.kart Tehran\Hossein Hedayatpan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46" cy="2714620"/>
          </a:xfrm>
          <a:prstGeom prst="rect">
            <a:avLst/>
          </a:prstGeom>
          <a:noFill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86050" y="2000240"/>
            <a:ext cx="6643734" cy="114300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4000" dirty="0" smtClean="0">
                <a:cs typeface="B Titr" pitchFamily="2" charset="-78"/>
              </a:rPr>
              <a:t>مسئول محترم امور اداری و کارپردازی 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جناب آقای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85852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دارینی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7170" name="Picture 2" descr="E:\همکاران\دارینی علی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32" y="0"/>
            <a:ext cx="2643206" cy="3416300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-14312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868" y="1928802"/>
            <a:ext cx="6286544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800" dirty="0" smtClean="0">
                <a:cs typeface="B Titr" pitchFamily="2" charset="-78"/>
              </a:rPr>
              <a:t>مسئول محترم امور مالی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14876" y="3500438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جناب آقای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928662" y="3929066"/>
            <a:ext cx="514353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آخوندی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2354023" cy="304974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43306" y="2000240"/>
            <a:ext cx="5929354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800" dirty="0" smtClean="0">
                <a:cs typeface="B Titr" pitchFamily="2" charset="-78"/>
              </a:rPr>
              <a:t>مسئول محترم حسابداری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جناب آقای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85852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کارگر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4098" name="Picture 2" descr="E:\همکاران\حسین کارگر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" y="1"/>
            <a:ext cx="2410129" cy="3214686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-35077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3042" y="402701"/>
            <a:ext cx="5214974" cy="1143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4800" dirty="0" smtClean="0">
                <a:cs typeface="B Titr" pitchFamily="2" charset="-78"/>
              </a:rPr>
              <a:t>همکاران بخش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94145" y="2492896"/>
            <a:ext cx="6912768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حراست</a:t>
            </a:r>
            <a:endParaRPr lang="en-US" sz="9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79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4048" y="1543735"/>
            <a:ext cx="4424596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800" dirty="0" smtClean="0">
                <a:cs typeface="B Titr" pitchFamily="2" charset="-78"/>
              </a:rPr>
              <a:t>نگهبان محترم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جناب آقای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23528" y="3385440"/>
            <a:ext cx="4248472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فصیحی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407" y="52391"/>
            <a:ext cx="2147315" cy="3109905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="" xmlns:p14="http://schemas.microsoft.com/office/powerpoint/2010/main" val="22600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4048" y="1543735"/>
            <a:ext cx="4424596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800" dirty="0" smtClean="0">
                <a:cs typeface="B Titr" pitchFamily="2" charset="-78"/>
              </a:rPr>
              <a:t>نگهبان محترم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جناب آقای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59632" y="3385440"/>
            <a:ext cx="3312368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بهشتی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407" y="178538"/>
            <a:ext cx="2147315" cy="2780338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="" xmlns:p14="http://schemas.microsoft.com/office/powerpoint/2010/main" val="12913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142984"/>
            <a:ext cx="5929354" cy="1143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8800" dirty="0" smtClean="0">
                <a:cs typeface="B Titr" pitchFamily="2" charset="-78"/>
              </a:rPr>
              <a:t>همکاران </a:t>
            </a:r>
          </a:p>
          <a:p>
            <a:pPr marL="0" indent="0" algn="ctr">
              <a:buNone/>
            </a:pPr>
            <a:r>
              <a:rPr lang="fa-IR" sz="8800" dirty="0" smtClean="0">
                <a:cs typeface="B Titr" pitchFamily="2" charset="-78"/>
              </a:rPr>
              <a:t>بخش خدمات</a:t>
            </a:r>
            <a:endParaRPr lang="en-US" sz="8800" dirty="0">
              <a:cs typeface="B Titr" pitchFamily="2" charset="-78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rafic\319a3002c223806d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-428660" y="-428652"/>
            <a:ext cx="10078659" cy="7513673"/>
          </a:xfrm>
          <a:prstGeom prst="rect">
            <a:avLst/>
          </a:prstGeom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2974" y="1714488"/>
            <a:ext cx="10215634" cy="2297106"/>
          </a:xfrm>
        </p:spPr>
        <p:txBody>
          <a:bodyPr>
            <a:noAutofit/>
          </a:bodyPr>
          <a:lstStyle/>
          <a:p>
            <a:r>
              <a:rPr lang="fa-IR" sz="9600" dirty="0" smtClean="0">
                <a:solidFill>
                  <a:srgbClr val="FFFF00"/>
                </a:solidFill>
                <a:cs typeface="B Jadid" pitchFamily="2" charset="-78"/>
              </a:rPr>
              <a:t>معرفی </a:t>
            </a:r>
            <a:br>
              <a:rPr lang="fa-IR" sz="9600" dirty="0" smtClean="0">
                <a:solidFill>
                  <a:srgbClr val="FFFF00"/>
                </a:solidFill>
                <a:cs typeface="B Jadid" pitchFamily="2" charset="-78"/>
              </a:rPr>
            </a:br>
            <a:r>
              <a:rPr lang="fa-IR" sz="9600" dirty="0" smtClean="0">
                <a:solidFill>
                  <a:srgbClr val="FFFF00"/>
                </a:solidFill>
                <a:cs typeface="B Jadid" pitchFamily="2" charset="-78"/>
              </a:rPr>
              <a:t>مسئولین  دانشکده</a:t>
            </a:r>
            <a:endParaRPr lang="en-US" sz="9600" dirty="0">
              <a:solidFill>
                <a:srgbClr val="FFFF00"/>
              </a:solidFill>
              <a:cs typeface="B Jadid" pitchFamily="2" charset="-78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99792" y="1543735"/>
            <a:ext cx="6728852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800" dirty="0" smtClean="0">
                <a:cs typeface="B Titr" pitchFamily="2" charset="-78"/>
              </a:rPr>
              <a:t>همکار محترم بخش خدمات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سرکارخانم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857224" y="3385440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محمدی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1" y="52391"/>
            <a:ext cx="2318789" cy="3109905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="" xmlns:p14="http://schemas.microsoft.com/office/powerpoint/2010/main" val="24098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99792" y="1543735"/>
            <a:ext cx="6728852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800" dirty="0" smtClean="0">
                <a:cs typeface="B Titr" pitchFamily="2" charset="-78"/>
              </a:rPr>
              <a:t>همکار محترم بخش خدمات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سرکارخانم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23528" y="3385440"/>
            <a:ext cx="4248472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معصومی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76" y="52391"/>
            <a:ext cx="2290778" cy="3109905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="" xmlns:p14="http://schemas.microsoft.com/office/powerpoint/2010/main" val="27452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99792" y="1543735"/>
            <a:ext cx="6728852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800" dirty="0" smtClean="0">
                <a:cs typeface="B Titr" pitchFamily="2" charset="-78"/>
              </a:rPr>
              <a:t>همکار محترم بخش خدمات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سرکارخانم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23528" y="3385440"/>
            <a:ext cx="4248472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کسکنی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89" y="52391"/>
            <a:ext cx="2262952" cy="3109905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="" xmlns:p14="http://schemas.microsoft.com/office/powerpoint/2010/main" val="32094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99792" y="1543735"/>
            <a:ext cx="6728852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800" dirty="0" smtClean="0">
                <a:cs typeface="B Titr" pitchFamily="2" charset="-78"/>
              </a:rPr>
              <a:t>همکار محترم بخش خدمات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سرکارخانم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23528" y="3385440"/>
            <a:ext cx="4248472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سروری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60" y="52391"/>
            <a:ext cx="2244009" cy="3109905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="" xmlns:p14="http://schemas.microsoft.com/office/powerpoint/2010/main" val="39549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071538" y="1571612"/>
            <a:ext cx="7785602" cy="1885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مدیران  محترم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گروه های آموزشی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214414" y="1285860"/>
            <a:ext cx="7642726" cy="1885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مدیرگروه محترم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رشته گرافیک و ارتباط تصویری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جناب آقای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71604" y="4786322"/>
            <a:ext cx="3071834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4800" dirty="0" smtClean="0">
                <a:cs typeface="B Titr" pitchFamily="2" charset="-78"/>
              </a:rPr>
              <a:t>فیض آبادی </a:t>
            </a:r>
            <a:endParaRPr lang="en-US" sz="48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71472" y="1285860"/>
            <a:ext cx="8285668" cy="1885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مدیرگروه محترم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600" dirty="0" smtClean="0">
                <a:cs typeface="B Titr" pitchFamily="2" charset="-78"/>
              </a:rPr>
              <a:t>مقطع کاردانی و کارشناسی رشته طراحی و دوخت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سرکار خانم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71604" y="4786322"/>
            <a:ext cx="3071834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4800" dirty="0" smtClean="0">
                <a:cs typeface="B Titr" pitchFamily="2" charset="-78"/>
              </a:rPr>
              <a:t>فروغی </a:t>
            </a:r>
            <a:endParaRPr lang="en-US" sz="48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071538" y="1571612"/>
            <a:ext cx="7785602" cy="1885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مدیر گروه محترم رشته نقاشی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86182" y="4000504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جناب آقای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714480" y="464344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4800" dirty="0" smtClean="0">
                <a:cs typeface="B Titr" pitchFamily="2" charset="-78"/>
              </a:rPr>
              <a:t>بشیری</a:t>
            </a: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071538" y="1571612"/>
            <a:ext cx="7785602" cy="1885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مدیر گروه محترم </a:t>
            </a:r>
            <a:r>
              <a:rPr lang="fa-IR" sz="4800" dirty="0" smtClean="0">
                <a:cs typeface="B Titr" pitchFamily="2" charset="-78"/>
              </a:rPr>
              <a:t>رشته انیمیشن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جناب آقای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142976" y="4929198"/>
            <a:ext cx="3214710" cy="828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4800" dirty="0" smtClean="0">
                <a:cs typeface="B Titr" pitchFamily="2" charset="-78"/>
              </a:rPr>
              <a:t>رباط سرپوشی </a:t>
            </a:r>
            <a:endParaRPr lang="en-US" sz="48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214414" y="1428736"/>
            <a:ext cx="7428412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مدیران  گروه محترم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4000" dirty="0" smtClean="0">
                <a:cs typeface="B Titr" pitchFamily="2" charset="-78"/>
              </a:rPr>
              <a:t>مقطع کارشناسی رشته  نرم افزار </a:t>
            </a:r>
            <a:r>
              <a:rPr kumimoji="0" lang="fa-IR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کامپیوتر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جناب آقای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7356" y="4643446"/>
            <a:ext cx="3000396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a-IR" sz="4800" dirty="0" smtClean="0">
                <a:cs typeface="B Titr" pitchFamily="2" charset="-78"/>
              </a:rPr>
              <a:t>دلبـری</a:t>
            </a: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868" y="1714488"/>
            <a:ext cx="5214974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800" dirty="0" smtClean="0">
                <a:cs typeface="B Titr" pitchFamily="2" charset="-78"/>
              </a:rPr>
              <a:t>ریاست محترم دانشکده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14348" y="4500570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8000" dirty="0" smtClean="0">
                <a:cs typeface="B Titr" pitchFamily="2" charset="-78"/>
              </a:rPr>
              <a:t>جمشیدی</a:t>
            </a:r>
            <a:r>
              <a:rPr lang="fa-IR" sz="9600" dirty="0" smtClean="0">
                <a:cs typeface="B Titr" pitchFamily="2" charset="-78"/>
              </a:rPr>
              <a:t> 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7" name="Picture 6" descr="C:\Users\site3\Desktop\Image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598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071538" y="1571612"/>
            <a:ext cx="7785602" cy="1885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مدیر گروه محترم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4000" dirty="0" smtClean="0">
                <a:cs typeface="B Titr" pitchFamily="2" charset="-78"/>
              </a:rPr>
              <a:t>مقطع کاردانی رشته نرم افزار کامپیوتر </a:t>
            </a: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سرکار خانم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143108" y="4786322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4800" dirty="0" smtClean="0">
                <a:cs typeface="B Titr" pitchFamily="2" charset="-78"/>
              </a:rPr>
              <a:t>پرواسی</a:t>
            </a: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071538" y="1571612"/>
            <a:ext cx="7785602" cy="1885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مدیر گروه</a:t>
            </a:r>
            <a:r>
              <a:rPr kumimoji="0" lang="fa-IR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 محترم رشته حسابداری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071934" y="357187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جناب آقای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143108" y="4786322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a-IR" sz="4800" dirty="0" smtClean="0">
                <a:cs typeface="B Titr" pitchFamily="2" charset="-78"/>
              </a:rPr>
              <a:t>فـتاح</a:t>
            </a: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85786" y="1571612"/>
            <a:ext cx="8071354" cy="1885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مدیر گروه محترم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رشته مدیریت خانواده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57686" y="3714752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سرکار خانم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71604" y="4572008"/>
            <a:ext cx="3214710" cy="828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4800" dirty="0" smtClean="0">
                <a:cs typeface="B Titr" pitchFamily="2" charset="-78"/>
              </a:rPr>
              <a:t>عسکری نسب</a:t>
            </a:r>
            <a:endParaRPr lang="en-US" sz="48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071538" y="1571612"/>
            <a:ext cx="7785602" cy="1885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مدیر گروه رشته مربی کودک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سرکار خانم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714480" y="4786322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a-IR" sz="4800" dirty="0" smtClean="0">
                <a:cs typeface="B Titr" pitchFamily="2" charset="-78"/>
              </a:rPr>
              <a:t>فقیهی </a:t>
            </a:r>
            <a:endParaRPr lang="en-US" sz="4800" dirty="0">
              <a:cs typeface="B Titr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071538" y="1571612"/>
            <a:ext cx="7785602" cy="1885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مدیر گروه محترم رشته معماری</a:t>
            </a:r>
            <a:r>
              <a:rPr kumimoji="0" lang="fa-IR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071934" y="3500438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سرکار خانم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7356" y="4429132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a-IR" sz="4800" dirty="0" smtClean="0">
                <a:cs typeface="B Titr" pitchFamily="2" charset="-78"/>
              </a:rPr>
              <a:t>مشقی</a:t>
            </a: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3505200" cy="1143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در سایه مولایمان</a:t>
            </a:r>
            <a:endParaRPr lang="en-US" sz="36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32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8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حضرت </a:t>
            </a:r>
          </a:p>
          <a:p>
            <a:r>
              <a:rPr lang="fa-IR" sz="36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علی بن موسی الرضا</a:t>
            </a:r>
            <a:r>
              <a:rPr lang="fa-IR" sz="10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(</a:t>
            </a:r>
            <a:r>
              <a:rPr lang="fa-IR" sz="11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ع)</a:t>
            </a:r>
            <a:endParaRPr lang="en-US" sz="1100" dirty="0">
              <a:solidFill>
                <a:schemeClr val="accent3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51816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6000" dirty="0" smtClean="0">
                <a:cs typeface="B Titr" pitchFamily="2" charset="-78"/>
              </a:rPr>
              <a:t>پیروز باشید</a:t>
            </a:r>
            <a:endParaRPr lang="en-US" sz="6000" dirty="0">
              <a:cs typeface="B Titr" pitchFamily="2" charset="-78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8860" y="2071678"/>
            <a:ext cx="6715140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400" dirty="0" smtClean="0">
                <a:cs typeface="B Titr" pitchFamily="2" charset="-78"/>
              </a:rPr>
              <a:t>رئیس محترم اداره روابط عمومی</a:t>
            </a:r>
            <a:r>
              <a:rPr lang="fa-IR" sz="4800" dirty="0" smtClean="0">
                <a:cs typeface="B Titr" pitchFamily="2" charset="-78"/>
              </a:rPr>
              <a:t> 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000100" y="4500570"/>
            <a:ext cx="464347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اسماعیلی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9218" name="Picture 2" descr="E:\همکاران\اسماعیلی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32" y="-12703"/>
            <a:ext cx="2436477" cy="3227389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1736" y="1428736"/>
            <a:ext cx="5786478" cy="114300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4800" dirty="0" smtClean="0">
                <a:cs typeface="B Titr" pitchFamily="2" charset="-78"/>
              </a:rPr>
              <a:t>مسؤل محترم دفتر ریاست 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14876" y="3857628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14348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عسکری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15362" name="Picture 2" descr="E:\همکاران\حسینی ارشد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0" y="142852"/>
            <a:ext cx="2117432" cy="2860391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3042" y="402701"/>
            <a:ext cx="5214974" cy="1143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4800" dirty="0" smtClean="0">
                <a:cs typeface="B Titr" pitchFamily="2" charset="-78"/>
              </a:rPr>
              <a:t>همکاران بخش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94145" y="1412625"/>
            <a:ext cx="6912768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دانشجویی</a:t>
            </a:r>
          </a:p>
          <a:p>
            <a:pPr marL="0" indent="0" algn="ctr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 و </a:t>
            </a:r>
          </a:p>
          <a:p>
            <a:pPr marL="0" indent="0" algn="ctr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فرهنگی</a:t>
            </a:r>
            <a:endParaRPr lang="en-US" sz="9600" dirty="0">
              <a:cs typeface="B Titr" pitchFamily="2" charset="-78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rang2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1736" y="1571612"/>
            <a:ext cx="5857916" cy="114300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4400" dirty="0" smtClean="0">
                <a:cs typeface="B Titr" pitchFamily="2" charset="-78"/>
              </a:rPr>
              <a:t>معاونت  محترم دانشجویی </a:t>
            </a:r>
          </a:p>
          <a:p>
            <a:pPr marL="0" indent="0" algn="ctr" rtl="1">
              <a:buNone/>
            </a:pPr>
            <a:r>
              <a:rPr lang="fa-IR" sz="4400" dirty="0" smtClean="0">
                <a:cs typeface="B Titr" pitchFamily="2" charset="-78"/>
              </a:rPr>
              <a:t>و فرهنگی </a:t>
            </a:r>
            <a:endParaRPr lang="en-US" sz="4400" dirty="0">
              <a:cs typeface="B Titr" pitchFamily="2" charset="-78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57686" y="3929066"/>
            <a:ext cx="250033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سرکار خانم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85852" y="3357562"/>
            <a:ext cx="37147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9600" dirty="0" smtClean="0">
                <a:cs typeface="B Titr" pitchFamily="2" charset="-78"/>
              </a:rPr>
              <a:t>زارعی</a:t>
            </a:r>
            <a:endParaRPr lang="en-US" sz="9600" dirty="0">
              <a:cs typeface="B Titr" pitchFamily="2" charset="-78"/>
            </a:endParaRPr>
          </a:p>
        </p:txBody>
      </p:sp>
      <p:pic>
        <p:nvPicPr>
          <p:cNvPr id="10242" name="Picture 2" descr="E:\همکاران\زارعی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39576" y="-4763"/>
            <a:ext cx="2325560" cy="3290887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="" xmlns:p14="http://schemas.microsoft.com/office/powerpoint/2010/main" val="30925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2010-01-23T15:21:02Z</outs:dateTime>
      <outs:isPinned>true</outs:isPinned>
    </outs:relatedDate>
    <outs:relatedDate>
      <outs:type>2</outs:type>
      <outs:displayName>Created</outs:displayName>
      <outs:dateTime>2010-10-13T09:27:52Z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farhang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it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63F131F9-4ED9-4018-84C9-ADD893D2FD68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409</Words>
  <Application>Microsoft Office PowerPoint</Application>
  <PresentationFormat>On-screen Show (4:3)</PresentationFormat>
  <Paragraphs>177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30 مین</vt:lpstr>
      <vt:lpstr>به 30مین</vt:lpstr>
      <vt:lpstr>معرفی  مسئولین  دانشکده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در سایه مولایمان</vt:lpstr>
    </vt:vector>
  </TitlesOfParts>
  <Company>amozeshkadeh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رسیدن به اهداف بزرگ جز با کسب علم امکان پذیر نیست</dc:title>
  <dc:creator>farhang</dc:creator>
  <cp:lastModifiedBy>admin</cp:lastModifiedBy>
  <cp:revision>71</cp:revision>
  <dcterms:created xsi:type="dcterms:W3CDTF">2010-10-13T09:27:52Z</dcterms:created>
  <dcterms:modified xsi:type="dcterms:W3CDTF">2016-10-17T09:30:15Z</dcterms:modified>
</cp:coreProperties>
</file>